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6"/>
  </p:notesMasterIdLst>
  <p:sldIdLst>
    <p:sldId id="256" r:id="rId2"/>
    <p:sldId id="257" r:id="rId3"/>
    <p:sldId id="292" r:id="rId4"/>
    <p:sldId id="338" r:id="rId5"/>
    <p:sldId id="347" r:id="rId6"/>
    <p:sldId id="339" r:id="rId7"/>
    <p:sldId id="340" r:id="rId8"/>
    <p:sldId id="384" r:id="rId9"/>
    <p:sldId id="356" r:id="rId10"/>
    <p:sldId id="385" r:id="rId11"/>
    <p:sldId id="383" r:id="rId12"/>
    <p:sldId id="387" r:id="rId13"/>
    <p:sldId id="382" r:id="rId14"/>
    <p:sldId id="38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97949" autoAdjust="0"/>
  </p:normalViewPr>
  <p:slideViewPr>
    <p:cSldViewPr snapToGrid="0">
      <p:cViewPr varScale="1">
        <p:scale>
          <a:sx n="82" d="100"/>
          <a:sy n="82" d="100"/>
        </p:scale>
        <p:origin x="470"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‹N°›</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13/05/2018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‹N°›</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About 1500 triples </a:t>
            </a:r>
            <a:r>
              <a:rPr lang="fr-FR" sz="3200" dirty="0" err="1"/>
              <a:t>often</a:t>
            </a:r>
            <a:r>
              <a:rPr lang="fr-FR" sz="3200" dirty="0"/>
              <a:t> </a:t>
            </a:r>
            <a:r>
              <a:rPr lang="fr-FR" sz="3200" dirty="0" err="1"/>
              <a:t>redundant</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12</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a:extLst>
              <a:ext uri="{FF2B5EF4-FFF2-40B4-BE49-F238E27FC236}">
                <a16:creationId xmlns:a16="http://schemas.microsoft.com/office/drawing/2014/main" id="{8427A7FC-78F6-4EB9-82DE-434A1F1327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1264" y="1166951"/>
            <a:ext cx="8249472" cy="5322944"/>
          </a:xfrm>
        </p:spPr>
      </p:pic>
    </p:spTree>
    <p:extLst>
      <p:ext uri="{BB962C8B-B14F-4D97-AF65-F5344CB8AC3E}">
        <p14:creationId xmlns:p14="http://schemas.microsoft.com/office/powerpoint/2010/main" val="264838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14</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err="1"/>
              <a:t>André_Dequae</a:t>
            </a:r>
            <a:r>
              <a:rPr lang="en-US" dirty="0"/>
              <a:t>, </a:t>
            </a:r>
            <a:r>
              <a:rPr lang="en-US" dirty="0" err="1"/>
              <a:t>Edmond_Rubbens</a:t>
            </a:r>
            <a:r>
              <a:rPr lang="en-US" dirty="0"/>
              <a:t>, </a:t>
            </a:r>
            <a:r>
              <a:rPr lang="en-US" dirty="0" err="1"/>
              <a:t>Emile_Vandervelde</a:t>
            </a:r>
            <a:r>
              <a:rPr lang="en-US" dirty="0"/>
              <a:t>, </a:t>
            </a:r>
            <a:r>
              <a:rPr lang="en-US" dirty="0" err="1"/>
              <a:t>Georges_Theunis</a:t>
            </a:r>
            <a:r>
              <a:rPr lang="en-US" dirty="0"/>
              <a:t>, </a:t>
            </a:r>
            <a:r>
              <a:rPr lang="en-US" dirty="0" err="1"/>
              <a:t>Ludovic_Moyersoen</a:t>
            </a:r>
            <a:r>
              <a:rPr lang="en-US" dirty="0"/>
              <a:t> and Paul_.</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Chicken, the Royal Question, the Wehrmacht, with several legislatures of the House of Representatives,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moral classes, the circle Leo XIII ...</a:t>
            </a:r>
          </a:p>
          <a:p>
            <a:pPr marL="0" indent="0">
              <a:buNone/>
            </a:pPr>
            <a:r>
              <a:rPr lang="en-US" dirty="0">
                <a:highlight>
                  <a:srgbClr val="FFFF00"/>
                </a:highlight>
              </a:rPr>
              <a:t>He is on the lists of </a:t>
            </a:r>
            <a:r>
              <a:rPr lang="en-US" dirty="0"/>
              <a:t>Belgian Prime Ministers, Ministers of Justice, Interior, State, Education in French-speaking Belgium. He is subject of the categories former deputy, minister of state, Belgian ministers of justice, the interior, count, member of the Royal Academy, former deputy, writer of the nineteenth and twentieth century, French writer. </a:t>
            </a:r>
            <a:r>
              <a:rPr lang="en-US" dirty="0">
                <a:highlight>
                  <a:srgbClr val="FFFF00"/>
                </a:highlight>
              </a:rPr>
              <a:t>He has written or collaborated on the following works: </a:t>
            </a:r>
            <a:r>
              <a:rPr lang="en-US" dirty="0"/>
              <a:t>(...)</a:t>
            </a:r>
            <a:endParaRPr lang="fr-FR" dirty="0"/>
          </a:p>
        </p:txBody>
      </p:sp>
    </p:spTree>
    <p:extLst>
      <p:ext uri="{BB962C8B-B14F-4D97-AF65-F5344CB8AC3E}">
        <p14:creationId xmlns:p14="http://schemas.microsoft.com/office/powerpoint/2010/main" val="2303093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5" name="Content Placeholder 4" descr="bacteria-106583_1280.jpg"/>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37679" r="-37679"/>
          <a:stretch>
            <a:fillRect/>
          </a:stretch>
        </p:blipFill>
        <p:spPr>
          <a:xfrm>
            <a:off x="-4741331" y="-254001"/>
            <a:ext cx="21793195" cy="8777111"/>
          </a:xfrm>
        </p:spPr>
      </p:pic>
      <p:sp>
        <p:nvSpPr>
          <p:cNvPr id="4" name="Slide Number Placeholder 3"/>
          <p:cNvSpPr>
            <a:spLocks noGrp="1"/>
          </p:cNvSpPr>
          <p:nvPr>
            <p:ph type="sldNum" sz="quarter" idx="12"/>
          </p:nvPr>
        </p:nvSpPr>
        <p:spPr/>
        <p:txBody>
          <a:bodyPr/>
          <a:lstStyle/>
          <a:p>
            <a:r>
              <a:rPr lang="fr-FR"/>
              <a:t>3</a:t>
            </a:r>
          </a:p>
        </p:txBody>
      </p:sp>
    </p:spTree>
    <p:extLst>
      <p:ext uri="{BB962C8B-B14F-4D97-AF65-F5344CB8AC3E}">
        <p14:creationId xmlns:p14="http://schemas.microsoft.com/office/powerpoint/2010/main" val="22124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25821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250859" y="1718608"/>
            <a:ext cx="3417915" cy="342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501107" y="1719003"/>
            <a:ext cx="3414561" cy="3419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387043" y="1727054"/>
            <a:ext cx="3417914" cy="3403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0924324" y="4719834"/>
            <a:ext cx="5434113" cy="821654"/>
          </a:xfrm>
        </p:spPr>
        <p:txBody>
          <a:bodyPr>
            <a:normAutofit/>
          </a:bodyPr>
          <a:lstStyle/>
          <a:p>
            <a:pPr algn="ctr"/>
            <a:r>
              <a:rPr lang="en-US" sz="800" dirty="0">
                <a:solidFill>
                  <a:schemeClr val="bg1">
                    <a:lumMod val="85000"/>
                  </a:schemeClr>
                </a:solidFill>
                <a:latin typeface="+mn-lt"/>
              </a:rPr>
              <a:t>Image: https://www.pinterest.co.uk/pin/365636063482240503/</a:t>
            </a:r>
            <a:endParaRPr lang="fr-FR" sz="800" dirty="0">
              <a:solidFill>
                <a:schemeClr val="bg1">
                  <a:lumMod val="85000"/>
                </a:schemeClr>
              </a:solidFill>
              <a:latin typeface="+mn-lt"/>
            </a:endParaRPr>
          </a:p>
        </p:txBody>
      </p:sp>
      <p:pic>
        <p:nvPicPr>
          <p:cNvPr id="9" name="Content Placeholder 8" descr="8060b969ac4e0e58adcbf0aad35356b4 (1).jpg"/>
          <p:cNvPicPr>
            <a:picLocks noGrp="1" noChangeAspect="1"/>
          </p:cNvPicPr>
          <p:nvPr>
            <p:ph idx="1"/>
          </p:nvPr>
        </p:nvPicPr>
        <p:blipFill>
          <a:blip r:embed="rId2">
            <a:extLst>
              <a:ext uri="{28A0092B-C50C-407E-A947-70E740481C1C}">
                <a14:useLocalDpi xmlns:a14="http://schemas.microsoft.com/office/drawing/2010/main" val="0"/>
              </a:ext>
            </a:extLst>
          </a:blip>
          <a:srcRect t="12477" b="12477"/>
          <a:stretch>
            <a:fillRect/>
          </a:stretch>
        </p:blipFill>
        <p:spPr>
          <a:xfrm>
            <a:off x="-116736" y="-78509"/>
            <a:ext cx="12364770" cy="6955183"/>
          </a:xfrm>
        </p:spPr>
      </p:pic>
    </p:spTree>
    <p:extLst>
      <p:ext uri="{BB962C8B-B14F-4D97-AF65-F5344CB8AC3E}">
        <p14:creationId xmlns:p14="http://schemas.microsoft.com/office/powerpoint/2010/main" val="213514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6</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a:t>Alex, the robot archivist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9</a:t>
            </a:fld>
            <a:endParaRPr lang="fr-FR"/>
          </a:p>
        </p:txBody>
      </p:sp>
      <p:pic>
        <p:nvPicPr>
          <p:cNvPr id="8" name="Image 7">
            <a:extLst>
              <a:ext uri="{FF2B5EF4-FFF2-40B4-BE49-F238E27FC236}">
                <a16:creationId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10298</TotalTime>
  <Words>552</Words>
  <Application>Microsoft Office PowerPoint</Application>
  <PresentationFormat>Grand écran</PresentationFormat>
  <Paragraphs>48</Paragraphs>
  <Slides>14</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Calibri</vt:lpstr>
      <vt:lpstr>Rockwell</vt:lpstr>
      <vt:lpstr>Rockwell Condensed</vt:lpstr>
      <vt:lpstr>Wingdings</vt:lpstr>
      <vt:lpstr>Type de bois</vt:lpstr>
      <vt:lpstr>CLOSE-READING  of LINKED DATA</vt:lpstr>
      <vt:lpstr>Henry CARTON DE WIARt</vt:lpstr>
      <vt:lpstr>Présentation PowerPoint</vt:lpstr>
      <vt:lpstr>CONTinuum</vt:lpstr>
      <vt:lpstr>Image: https://www.pinterest.co.uk/pin/365636063482240503/</vt:lpstr>
      <vt:lpstr>LIMITS</vt:lpstr>
      <vt:lpstr>What IF…</vt:lpstr>
      <vt:lpstr>Robots can write short papers based on data</vt:lpstr>
      <vt:lpstr>Alex, the robot archivist</vt:lpstr>
      <vt:lpstr>A robot walk in the Linked open data cloud</vt:lpstr>
      <vt:lpstr>A robot walk in the LOD cloud</vt:lpstr>
      <vt:lpstr>About 1500 triples often redundant</vt:lpstr>
      <vt:lpstr>broad categories of RDF properties</vt:lpstr>
      <vt:lpstr>A “portrait-robot” based on Wikidata and Dbpedia EN-FR-NL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Ettore Rizza</cp:lastModifiedBy>
  <cp:revision>256</cp:revision>
  <dcterms:created xsi:type="dcterms:W3CDTF">2017-10-01T14:20:22Z</dcterms:created>
  <dcterms:modified xsi:type="dcterms:W3CDTF">2018-05-13T11:30:20Z</dcterms:modified>
</cp:coreProperties>
</file>